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19"/>
  </p:notesMasterIdLst>
  <p:handoutMasterIdLst>
    <p:handoutMasterId r:id="rId20"/>
  </p:handoutMasterIdLst>
  <p:sldIdLst>
    <p:sldId id="259" r:id="rId2"/>
    <p:sldId id="260" r:id="rId3"/>
    <p:sldId id="279" r:id="rId4"/>
    <p:sldId id="278" r:id="rId5"/>
    <p:sldId id="267" r:id="rId6"/>
    <p:sldId id="275" r:id="rId7"/>
    <p:sldId id="274" r:id="rId8"/>
    <p:sldId id="273" r:id="rId9"/>
    <p:sldId id="272" r:id="rId10"/>
    <p:sldId id="271" r:id="rId11"/>
    <p:sldId id="270" r:id="rId12"/>
    <p:sldId id="265" r:id="rId13"/>
    <p:sldId id="264" r:id="rId14"/>
    <p:sldId id="263" r:id="rId15"/>
    <p:sldId id="262" r:id="rId16"/>
    <p:sldId id="261" r:id="rId17"/>
    <p:sldId id="282" r:id="rId1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147"/>
    <a:srgbClr val="B54C2D"/>
    <a:srgbClr val="B66952"/>
    <a:srgbClr val="B56D45"/>
    <a:srgbClr val="DF9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89133248598@mail.ru" userId="acc99309ec061eba" providerId="LiveId" clId="{84514DC4-AD97-47EE-A896-50BFAEE199A6}"/>
    <pc:docChg chg="undo custSel addSld delSld">
      <pc:chgData name="89133248598@mail.ru" userId="acc99309ec061eba" providerId="LiveId" clId="{84514DC4-AD97-47EE-A896-50BFAEE199A6}" dt="2024-11-20T05:40:52.401" v="6" actId="47"/>
      <pc:docMkLst>
        <pc:docMk/>
      </pc:docMkLst>
      <pc:sldChg chg="del">
        <pc:chgData name="89133248598@mail.ru" userId="acc99309ec061eba" providerId="LiveId" clId="{84514DC4-AD97-47EE-A896-50BFAEE199A6}" dt="2024-11-20T05:40:33.351" v="0" actId="47"/>
        <pc:sldMkLst>
          <pc:docMk/>
          <pc:sldMk cId="1832740567" sldId="266"/>
        </pc:sldMkLst>
      </pc:sldChg>
      <pc:sldChg chg="del">
        <pc:chgData name="89133248598@mail.ru" userId="acc99309ec061eba" providerId="LiveId" clId="{84514DC4-AD97-47EE-A896-50BFAEE199A6}" dt="2024-11-20T05:40:35.961" v="1" actId="47"/>
        <pc:sldMkLst>
          <pc:docMk/>
          <pc:sldMk cId="4282040502" sldId="276"/>
        </pc:sldMkLst>
      </pc:sldChg>
      <pc:sldChg chg="add del">
        <pc:chgData name="89133248598@mail.ru" userId="acc99309ec061eba" providerId="LiveId" clId="{84514DC4-AD97-47EE-A896-50BFAEE199A6}" dt="2024-11-20T05:40:52.401" v="6" actId="47"/>
        <pc:sldMkLst>
          <pc:docMk/>
          <pc:sldMk cId="4190647718" sldId="277"/>
        </pc:sldMkLst>
      </pc:sldChg>
      <pc:sldChg chg="add del">
        <pc:chgData name="89133248598@mail.ru" userId="acc99309ec061eba" providerId="LiveId" clId="{84514DC4-AD97-47EE-A896-50BFAEE199A6}" dt="2024-11-20T05:40:50.311" v="5" actId="47"/>
        <pc:sldMkLst>
          <pc:docMk/>
          <pc:sldMk cId="4201799307" sldId="27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E423655-99F4-414A-A281-B166C626FBED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1E602E8-7778-4840-9C52-CF866E2E7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0039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0D39DCE-FDDD-4C68-8894-D92266AFB0D9}" type="datetime1">
              <a:rPr lang="ru-RU" smtClean="0"/>
              <a:t>20.11.2024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E86D5CD-F53C-40AA-8F25-6C53AFF44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9813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rtlCol="0" anchor="b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rtlCol="0"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376F51D-0E6E-4A75-A23B-D254C0D52FAE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rtlCol="0" anchor="b">
            <a:normAutofit/>
          </a:bodyPr>
          <a:lstStyle>
            <a:lvl1pPr algn="ctr">
              <a:defRPr sz="280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39109F-FA39-4352-92A9-8AA49B62A697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6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rtlCol="0" anchor="ctr">
            <a:normAutofit/>
          </a:bodyPr>
          <a:lstStyle>
            <a:lvl1pPr>
              <a:defRPr sz="400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ECB8888-E102-45DF-A94C-4B7EAA750ED8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0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Текст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F762D60-F5ED-487E-879C-FFEAD324A64B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Надпись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" sz="8000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3" name="Надпись 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" sz="8000">
                <a:solidFill>
                  <a:schemeClr val="tx1"/>
                </a:solidFill>
                <a:effectLst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48059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CCB53E-3003-46EC-9147-1EB4A113050D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83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 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Текст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A90B4B-F7DE-484E-BCF4-80CF0386CBEA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40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Рисунок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Рисунок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Заголовок 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Текст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20" name="Рисунок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Текст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22" name="Текст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23" name="Рисунок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Текст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25" name="Текст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26" name="Рисунок 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Текст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C53675-63B5-475C-9581-11F28D58B6F8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0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C7FA24-3B06-42D5-9D27-1B01EF6B8A1A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5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rtlCol="0" anchor="t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84A81F-4A8D-4EFF-B3FE-B7FF49A0FE1D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2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E4FA72-B21F-47D1-986F-7973CEFBCDC2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86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rtlCol="0" anchor="b"/>
          <a:lstStyle>
            <a:lvl1pPr algn="ctr">
              <a:defRPr sz="4000" b="0" cap="none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rtlCol="0"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E23D99-D265-49DC-9C82-B2D75F321266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8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519514-BEB7-4F29-887F-8F464FC6AC4F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17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Рисунок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A677EE-D5B7-49AE-9C2F-2BBA7A188D04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88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EE4904-EB69-4509-980A-A41B9F62C514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8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F90A9C-323C-4429-AE52-049736C99CF5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1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rtlCol="0" anchor="b">
            <a:normAutofit/>
          </a:bodyPr>
          <a:lstStyle>
            <a:lvl1pPr algn="ctr">
              <a:defRPr sz="2800" b="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 rtlCol="0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E08748-9155-4E8C-8B18-D34929B7DA3F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7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rtlCol="0" anchor="b">
            <a:noAutofit/>
          </a:bodyPr>
          <a:lstStyle>
            <a:lvl1pPr algn="ctr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438F62-8E28-4B7D-A8DA-6957C9310073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37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C3F338F7-D97C-4122-9BE8-A78CC781FF6F}" type="datetime1">
              <a:rPr lang="ru-RU" smtClean="0"/>
              <a:t>20.11.2024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802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4" r:id="rId4"/>
    <p:sldLayoutId id="2147483710" r:id="rId5"/>
    <p:sldLayoutId id="2147483694" r:id="rId6"/>
    <p:sldLayoutId id="2147483695" r:id="rId7"/>
    <p:sldLayoutId id="2147483696" r:id="rId8"/>
    <p:sldLayoutId id="2147483697" r:id="rId9"/>
    <p:sldLayoutId id="2147483699" r:id="rId10"/>
    <p:sldLayoutId id="2147483693" r:id="rId11"/>
    <p:sldLayoutId id="2147483700" r:id="rId12"/>
    <p:sldLayoutId id="2147483701" r:id="rId13"/>
    <p:sldLayoutId id="2147483703" r:id="rId14"/>
    <p:sldLayoutId id="2147483704" r:id="rId15"/>
    <p:sldLayoutId id="2147483702" r:id="rId16"/>
    <p:sldLayoutId id="2147483698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sldNum="0" hdr="0" ftr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CBCD84-C257-47F9-84F6-2A88978D93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8560E9-6954-4855-823E-145EDD9ED953}"/>
              </a:ext>
            </a:extLst>
          </p:cNvPr>
          <p:cNvSpPr txBox="1"/>
          <p:nvPr/>
        </p:nvSpPr>
        <p:spPr>
          <a:xfrm>
            <a:off x="3090333" y="2448917"/>
            <a:ext cx="6197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/>
              <a:t>ФЕСТИВАЛЬ</a:t>
            </a:r>
            <a:r>
              <a:rPr lang="ru-RU" sz="4800" dirty="0"/>
              <a:t> </a:t>
            </a:r>
            <a:r>
              <a:rPr lang="ru-RU" sz="4800" b="1" dirty="0"/>
              <a:t>БОРЩА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AD23BB-F0F0-4820-863B-FBA7E6F672BE}"/>
              </a:ext>
            </a:extLst>
          </p:cNvPr>
          <p:cNvSpPr txBox="1"/>
          <p:nvPr/>
        </p:nvSpPr>
        <p:spPr>
          <a:xfrm>
            <a:off x="486833" y="3279914"/>
            <a:ext cx="11404600" cy="1415772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600" b="1" dirty="0"/>
              <a:t>«СМАЧНЫЙ БОРЩЕЦ»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79B721-58FD-4473-A307-288C73329A36}"/>
              </a:ext>
            </a:extLst>
          </p:cNvPr>
          <p:cNvSpPr txBox="1"/>
          <p:nvPr/>
        </p:nvSpPr>
        <p:spPr>
          <a:xfrm>
            <a:off x="3430107" y="4750594"/>
            <a:ext cx="55180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/>
              <a:t>с. </a:t>
            </a:r>
            <a:r>
              <a:rPr lang="ru-RU" sz="3200" dirty="0" err="1"/>
              <a:t>Кирово</a:t>
            </a:r>
            <a:r>
              <a:rPr lang="ru-RU" sz="3200" dirty="0"/>
              <a:t>, Алтайский район,</a:t>
            </a:r>
          </a:p>
          <a:p>
            <a:pPr algn="ctr"/>
            <a:r>
              <a:rPr lang="ru-RU" sz="3200" dirty="0"/>
              <a:t>Республика Хакасия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55ED63A-DFA9-4CF8-A63A-D64D9959F0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289" y="514003"/>
            <a:ext cx="1475687" cy="18417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63373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665757-00C1-4ADF-B7BF-ADBB2D65F3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4" b="4845"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2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6E9F390-7DB9-4BD1-A2AD-83AD7DC6F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09F184-062B-4480-9FB5-7B9D90760A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05" b="8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1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D90ED3-5B10-46BA-9534-25A62FADF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AC8FD2-1F32-4645-847D-8E63E63F91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0" t="31109" r="531" b="8735"/>
          <a:stretch/>
        </p:blipFill>
        <p:spPr>
          <a:xfrm>
            <a:off x="-522295" y="0"/>
            <a:ext cx="13061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CA77DD-E1C8-4D1D-80CE-6E152C9CF0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6" b="7746"/>
          <a:stretch/>
        </p:blipFill>
        <p:spPr>
          <a:xfrm>
            <a:off x="2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0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BFC3A35-CE7E-435B-AD4F-97CBAE00F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E612C5-BE36-4160-B8BD-52323E1F81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" b="7821"/>
          <a:stretch/>
        </p:blipFill>
        <p:spPr>
          <a:xfrm>
            <a:off x="2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8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53A055-C6A7-469D-8DEB-1D38BE3CD2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" b="7821"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61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05DF291-287E-4C4F-95B3-675B6F77D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pic>
        <p:nvPicPr>
          <p:cNvPr id="3" name="6866413882073">
            <a:hlinkClick r:id="" action="ppaction://media"/>
            <a:extLst>
              <a:ext uri="{FF2B5EF4-FFF2-40B4-BE49-F238E27FC236}">
                <a16:creationId xmlns:a16="http://schemas.microsoft.com/office/drawing/2014/main" id="{A1BC3237-C086-4FBD-A961-9D437E3E17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3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CBCD84-C257-47F9-84F6-2A88978D93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8560E9-6954-4855-823E-145EDD9ED953}"/>
              </a:ext>
            </a:extLst>
          </p:cNvPr>
          <p:cNvSpPr txBox="1"/>
          <p:nvPr/>
        </p:nvSpPr>
        <p:spPr>
          <a:xfrm>
            <a:off x="3090333" y="2448917"/>
            <a:ext cx="6197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/>
              <a:t>ФЕСТИВАЛЬ</a:t>
            </a:r>
            <a:r>
              <a:rPr lang="ru-RU" sz="4800" dirty="0"/>
              <a:t> </a:t>
            </a:r>
            <a:r>
              <a:rPr lang="ru-RU" sz="4800" b="1" dirty="0"/>
              <a:t>БОРЩА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AD23BB-F0F0-4820-863B-FBA7E6F672BE}"/>
              </a:ext>
            </a:extLst>
          </p:cNvPr>
          <p:cNvSpPr txBox="1"/>
          <p:nvPr/>
        </p:nvSpPr>
        <p:spPr>
          <a:xfrm>
            <a:off x="486833" y="3279914"/>
            <a:ext cx="11404600" cy="1415772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600" b="1" dirty="0"/>
              <a:t>«СМАЧНЫЙ БОРЩЕЦ»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79B721-58FD-4473-A307-288C73329A36}"/>
              </a:ext>
            </a:extLst>
          </p:cNvPr>
          <p:cNvSpPr txBox="1"/>
          <p:nvPr/>
        </p:nvSpPr>
        <p:spPr>
          <a:xfrm>
            <a:off x="3430107" y="4750594"/>
            <a:ext cx="55180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/>
              <a:t>с. </a:t>
            </a:r>
            <a:r>
              <a:rPr lang="ru-RU" sz="3200" dirty="0" err="1"/>
              <a:t>Кирово</a:t>
            </a:r>
            <a:r>
              <a:rPr lang="ru-RU" sz="3200" dirty="0"/>
              <a:t>, Алтайский район,</a:t>
            </a:r>
          </a:p>
          <a:p>
            <a:pPr algn="ctr"/>
            <a:r>
              <a:rPr lang="ru-RU" sz="3200" dirty="0"/>
              <a:t>Республика Хакасия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55ED63A-DFA9-4CF8-A63A-D64D9959F0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289" y="514003"/>
            <a:ext cx="1475687" cy="18417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41899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A63E678-5F02-4AAA-8703-DB0E208C7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0"/>
            <a:ext cx="9443206" cy="686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10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26E59C-2678-4BB0-9407-A849D2C4E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731" y="0"/>
            <a:ext cx="6586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D5DAF4-9E56-4D66-AFCA-E28D03C08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353" y="0"/>
            <a:ext cx="57792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79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EA9BE5-53AF-4A94-BF85-311725FE1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4" y="0"/>
            <a:ext cx="99752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0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F6B8B1-3056-4C70-BE11-B374DB8C02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5" b="15961"/>
          <a:stretch/>
        </p:blipFill>
        <p:spPr>
          <a:xfrm>
            <a:off x="0" y="1"/>
            <a:ext cx="12311475" cy="692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7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8F0BFC-3F07-4FC6-8222-E5DD570188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3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78EDA2-4235-47F1-BBFD-68B75DDAD9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2" b="4974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7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0327C5-AD9A-4D8A-BC49-D86A02BD33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680" r="258" b="9565"/>
          <a:stretch/>
        </p:blipFill>
        <p:spPr>
          <a:xfrm>
            <a:off x="-76200" y="-46564"/>
            <a:ext cx="12268200" cy="694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5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VTI">
  <a:themeElements>
    <a:clrScheme name="Coffee">
      <a:dk1>
        <a:sysClr val="windowText" lastClr="000000"/>
      </a:dk1>
      <a:lt1>
        <a:sysClr val="window" lastClr="FFFFFF"/>
      </a:lt1>
      <a:dk2>
        <a:srgbClr val="4E3B30"/>
      </a:dk2>
      <a:lt2>
        <a:srgbClr val="F4EEDC"/>
      </a:lt2>
      <a:accent1>
        <a:srgbClr val="CC830E"/>
      </a:accent1>
      <a:accent2>
        <a:srgbClr val="B54C2D"/>
      </a:accent2>
      <a:accent3>
        <a:srgbClr val="99570C"/>
      </a:accent3>
      <a:accent4>
        <a:srgbClr val="C17529"/>
      </a:accent4>
      <a:accent5>
        <a:srgbClr val="A19574"/>
      </a:accent5>
      <a:accent6>
        <a:srgbClr val="A49518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9001_TF12214701" id="{56759B6B-9885-49D2-982D-9646159608C0}" vid="{37F740C0-197C-4D7E-9343-79430DBFAB7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{915862C5-0A29-40D2-A979-8AE20F50C585}tf12214701_win32</Template>
  <TotalTime>7060</TotalTime>
  <Words>30</Words>
  <Application>Microsoft Office PowerPoint</Application>
  <PresentationFormat>Широкоэкранный</PresentationFormat>
  <Paragraphs>8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Calibri</vt:lpstr>
      <vt:lpstr>Goudy Old Style</vt:lpstr>
      <vt:lpstr>Times New Roman</vt:lpstr>
      <vt:lpstr>Wingdings 2</vt:lpstr>
      <vt:lpstr>СланецVTI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89133248598@mail.ru</dc:creator>
  <cp:lastModifiedBy>89133248598@mail.ru</cp:lastModifiedBy>
  <cp:revision>9</cp:revision>
  <dcterms:created xsi:type="dcterms:W3CDTF">2024-11-14T08:04:56Z</dcterms:created>
  <dcterms:modified xsi:type="dcterms:W3CDTF">2024-11-20T05:41:00Z</dcterms:modified>
</cp:coreProperties>
</file>